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5" r:id="rId8"/>
    <p:sldId id="263" r:id="rId9"/>
    <p:sldId id="266" r:id="rId10"/>
    <p:sldId id="264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121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243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80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07CE569E-9B7C-4CB9-AB80-C0841F922CF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926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059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218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402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219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541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090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882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03920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fbeelding met kamer&#10;&#10;Automatisch gegenereerde beschrijving">
            <a:extLst>
              <a:ext uri="{FF2B5EF4-FFF2-40B4-BE49-F238E27FC236}">
                <a16:creationId xmlns:a16="http://schemas.microsoft.com/office/drawing/2014/main" id="{0ADA9F84-01F2-46B1-BCB1-47F06582550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6357"/>
          <a:stretch/>
        </p:blipFill>
        <p:spPr>
          <a:xfrm>
            <a:off x="20" y="-1"/>
            <a:ext cx="12191980" cy="6858001"/>
          </a:xfrm>
          <a:custGeom>
            <a:avLst/>
            <a:gdLst/>
            <a:ahLst/>
            <a:cxnLst/>
            <a:rect l="l" t="t" r="r" b="b"/>
            <a:pathLst>
              <a:path w="12191999" h="6857999">
                <a:moveTo>
                  <a:pt x="0" y="0"/>
                </a:moveTo>
                <a:lnTo>
                  <a:pt x="12191999" y="0"/>
                </a:lnTo>
                <a:lnTo>
                  <a:pt x="12191999" y="6857999"/>
                </a:lnTo>
                <a:lnTo>
                  <a:pt x="4628129" y="6857999"/>
                </a:lnTo>
                <a:lnTo>
                  <a:pt x="4734519" y="6819371"/>
                </a:lnTo>
                <a:cubicBezTo>
                  <a:pt x="4938119" y="6741181"/>
                  <a:pt x="5132935" y="6652933"/>
                  <a:pt x="5315781" y="6551721"/>
                </a:cubicBezTo>
                <a:cubicBezTo>
                  <a:pt x="6619811" y="5830059"/>
                  <a:pt x="6364610" y="4934281"/>
                  <a:pt x="6058656" y="3948664"/>
                </a:cubicBezTo>
                <a:cubicBezTo>
                  <a:pt x="5601502" y="2476708"/>
                  <a:pt x="4958009" y="1222984"/>
                  <a:pt x="2540911" y="827627"/>
                </a:cubicBezTo>
                <a:cubicBezTo>
                  <a:pt x="1760946" y="699982"/>
                  <a:pt x="986522" y="591203"/>
                  <a:pt x="238021" y="541759"/>
                </a:cubicBezTo>
                <a:lnTo>
                  <a:pt x="0" y="529223"/>
                </a:lnTo>
                <a:close/>
              </a:path>
            </a:pathLst>
          </a:cu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64F2534-E4E8-4212-B5FB-724FDE725A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2299787"/>
            <a:ext cx="4572000" cy="2286000"/>
          </a:xfrm>
        </p:spPr>
        <p:txBody>
          <a:bodyPr>
            <a:normAutofit/>
          </a:bodyPr>
          <a:lstStyle/>
          <a:p>
            <a:pPr algn="l"/>
            <a:r>
              <a:rPr lang="nl-NL" sz="4400" dirty="0">
                <a:solidFill>
                  <a:schemeClr val="bg1"/>
                </a:solidFill>
              </a:rPr>
              <a:t>Hoofdstuk 2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122F23C-ED8A-4AA3-A465-D2C785E0F3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4572000" cy="1524000"/>
          </a:xfrm>
        </p:spPr>
        <p:txBody>
          <a:bodyPr anchor="b">
            <a:normAutofit/>
          </a:bodyPr>
          <a:lstStyle/>
          <a:p>
            <a:pPr algn="l"/>
            <a:r>
              <a:rPr lang="nl-NL" sz="2000" dirty="0">
                <a:solidFill>
                  <a:schemeClr val="bg1"/>
                </a:solidFill>
              </a:rPr>
              <a:t>Paragraaf 2.2</a:t>
            </a:r>
          </a:p>
        </p:txBody>
      </p:sp>
    </p:spTree>
    <p:extLst>
      <p:ext uri="{BB962C8B-B14F-4D97-AF65-F5344CB8AC3E}">
        <p14:creationId xmlns:p14="http://schemas.microsoft.com/office/powerpoint/2010/main" val="1250032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83DD15-B5F0-4642-8667-0C977BC3C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Wikiwijs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2F35536-19C5-43C9-8D30-0508CB422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/>
              <a:t>Ga naar Magister </a:t>
            </a:r>
            <a:r>
              <a:rPr lang="nl-NL" sz="2400" dirty="0">
                <a:sym typeface="Wingdings" panose="05000000000000000000" pitchFamily="2" charset="2"/>
              </a:rPr>
              <a:t> Huiswerk van vandaag, eerste les  Klik op de link</a:t>
            </a:r>
          </a:p>
          <a:p>
            <a:r>
              <a:rPr lang="nl-NL" sz="2400" dirty="0">
                <a:sym typeface="Wingdings" panose="05000000000000000000" pitchFamily="2" charset="2"/>
              </a:rPr>
              <a:t>Voeg de site toe aan je favorieten: </a:t>
            </a:r>
          </a:p>
          <a:p>
            <a:pPr lvl="1"/>
            <a:r>
              <a:rPr lang="nl-NL" sz="2000" dirty="0">
                <a:sym typeface="Wingdings" panose="05000000000000000000" pitchFamily="2" charset="2"/>
              </a:rPr>
              <a:t>Klik op het vierkantje met pijltje eruit</a:t>
            </a:r>
          </a:p>
          <a:p>
            <a:pPr lvl="1"/>
            <a:r>
              <a:rPr lang="nl-NL" sz="2000" dirty="0">
                <a:sym typeface="Wingdings" panose="05000000000000000000" pitchFamily="2" charset="2"/>
              </a:rPr>
              <a:t>Scrol naar beneden en klik op </a:t>
            </a:r>
            <a:r>
              <a:rPr lang="nl-NL" sz="2000" i="1" dirty="0">
                <a:sym typeface="Wingdings" panose="05000000000000000000" pitchFamily="2" charset="2"/>
              </a:rPr>
              <a:t>Zet in favorieten</a:t>
            </a:r>
          </a:p>
          <a:p>
            <a:pPr marL="324000" lvl="1" indent="0">
              <a:buNone/>
            </a:pPr>
            <a:endParaRPr lang="nl-NL" sz="2000" dirty="0">
              <a:sym typeface="Wingdings" panose="05000000000000000000" pitchFamily="2" charset="2"/>
            </a:endParaRPr>
          </a:p>
          <a:p>
            <a:pPr lvl="0">
              <a:buClr>
                <a:srgbClr val="903163"/>
              </a:buClr>
            </a:pPr>
            <a:r>
              <a:rPr lang="nl-NL" sz="2400" dirty="0">
                <a:solidFill>
                  <a:srgbClr val="3D3D3D"/>
                </a:solidFill>
                <a:sym typeface="Wingdings" panose="05000000000000000000" pitchFamily="2" charset="2"/>
              </a:rPr>
              <a:t>Volg de instructies op de site en ga met de stof aan de slag</a:t>
            </a:r>
          </a:p>
          <a:p>
            <a:pPr marL="324000" lvl="1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36995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2771C4-46B8-4D60-9E01-3C5E3E529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 de volgende les…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78AA6A2-1818-41E6-A6D2-96EF08DB4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Huiswerk: Maken 	Paragraaf 2.1 opdracht 3, 4, 6, 9, 11, 13 en 14</a:t>
            </a:r>
          </a:p>
          <a:p>
            <a:pPr marL="0" indent="0">
              <a:buNone/>
            </a:pPr>
            <a:r>
              <a:rPr lang="nl-NL" sz="2000" dirty="0"/>
              <a:t>					Paragraaf 2.2 opdracht 18, 19b, 19c, 19d, 23, 25, 28, 31, 32, 35</a:t>
            </a:r>
          </a:p>
          <a:p>
            <a:pPr marL="0" indent="0">
              <a:buNone/>
            </a:pPr>
            <a:endParaRPr lang="nl-NL" sz="2000" dirty="0"/>
          </a:p>
          <a:p>
            <a:r>
              <a:rPr lang="nl-NL" sz="2000" dirty="0"/>
              <a:t>Meenemen: iPad en oortjes</a:t>
            </a:r>
          </a:p>
        </p:txBody>
      </p:sp>
    </p:spTree>
    <p:extLst>
      <p:ext uri="{BB962C8B-B14F-4D97-AF65-F5344CB8AC3E}">
        <p14:creationId xmlns:p14="http://schemas.microsoft.com/office/powerpoint/2010/main" val="3193251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B70EBE-9944-4D42-97DC-9FE9FE5AD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gaan we doen 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B53811-F30C-46EC-BA56-257C6C1A6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Opdrachten maken</a:t>
            </a:r>
          </a:p>
          <a:p>
            <a:r>
              <a:rPr lang="nl-NL" sz="2800" dirty="0" err="1"/>
              <a:t>Uitlegje</a:t>
            </a:r>
            <a:endParaRPr lang="nl-NL" sz="2800" dirty="0"/>
          </a:p>
          <a:p>
            <a:r>
              <a:rPr lang="nl-NL" sz="2800" dirty="0"/>
              <a:t>Wikiwijs</a:t>
            </a:r>
          </a:p>
          <a:p>
            <a:r>
              <a:rPr lang="nl-NL" sz="2800" dirty="0"/>
              <a:t>Voor de volgende les…</a:t>
            </a:r>
          </a:p>
        </p:txBody>
      </p:sp>
    </p:spTree>
    <p:extLst>
      <p:ext uri="{BB962C8B-B14F-4D97-AF65-F5344CB8AC3E}">
        <p14:creationId xmlns:p14="http://schemas.microsoft.com/office/powerpoint/2010/main" val="908640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555014-8007-43E3-945C-BA87E2C8E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Opdrachten maken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FBF59A0-B843-43D2-8033-4FA4B1263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Maken opdracht 3, 4, 6, 9, 11, 13 en 14</a:t>
            </a:r>
          </a:p>
          <a:p>
            <a:r>
              <a:rPr lang="nl-NL" sz="2000" dirty="0"/>
              <a:t>Je hebt 10 minuten de tijd</a:t>
            </a:r>
          </a:p>
          <a:p>
            <a:r>
              <a:rPr lang="nl-NL" sz="2000" dirty="0"/>
              <a:t>Heb je een vraag ?	Steek je vinger op !</a:t>
            </a:r>
          </a:p>
          <a:p>
            <a:r>
              <a:rPr lang="nl-NL" sz="2000" dirty="0"/>
              <a:t>Wat niet af is, is huiswerk </a:t>
            </a:r>
            <a:r>
              <a:rPr lang="nl-NL" sz="2000" dirty="0">
                <a:sym typeface="Wingdings" panose="05000000000000000000" pitchFamily="2" charset="2"/>
              </a:rPr>
              <a:t></a:t>
            </a:r>
          </a:p>
          <a:p>
            <a:endParaRPr lang="nl-NL" sz="2000" dirty="0">
              <a:sym typeface="Wingdings" panose="05000000000000000000" pitchFamily="2" charset="2"/>
            </a:endParaRPr>
          </a:p>
          <a:p>
            <a:r>
              <a:rPr lang="nl-NL" sz="2000" dirty="0">
                <a:sym typeface="Wingdings" panose="05000000000000000000" pitchFamily="2" charset="2"/>
              </a:rPr>
              <a:t>Controle: Instaptoets uitwerkingen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417985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3C47AE-016C-451D-9E3F-46AED837A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Breuken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204C5BD-0962-461D-BFED-92BF83C2BD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Teller		=	getal boven de streep</a:t>
            </a:r>
          </a:p>
          <a:p>
            <a:r>
              <a:rPr lang="nl-NL" sz="2000" dirty="0"/>
              <a:t>Noemer	=	getal onder de streep</a:t>
            </a:r>
          </a:p>
        </p:txBody>
      </p:sp>
    </p:spTree>
    <p:extLst>
      <p:ext uri="{BB962C8B-B14F-4D97-AF65-F5344CB8AC3E}">
        <p14:creationId xmlns:p14="http://schemas.microsoft.com/office/powerpoint/2010/main" val="1464637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7912B0-4EDC-4D4C-BAAA-BBEF96A9A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Vereenvoudigen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F48E840-E81E-41A0-A834-3D099B69D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000" dirty="0"/>
              <a:t>Vereenvoudigen		=	Ervoor zorgen dat iets makkelijker, duidelijker of eenvoudiger is</a:t>
            </a:r>
          </a:p>
          <a:p>
            <a:endParaRPr lang="nl-NL" sz="2000" dirty="0"/>
          </a:p>
          <a:p>
            <a:r>
              <a:rPr lang="nl-NL" sz="2000" dirty="0"/>
              <a:t>Belangrijk !		Altijd zo ver mogelijk vereenvoudigen én gehele getallen eruit halen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18343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531A5D-11B1-45CD-9482-1B534B71E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Som en verschil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FEE87AA9-168B-4A6D-BD08-EF7BA6BD3B4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nl-NL" sz="2000" dirty="0"/>
                  <a:t>Breuken niet zomaar bij elkaar optellen en van elkaar afhalen </a:t>
                </a:r>
              </a:p>
              <a:p>
                <a:pPr lvl="1"/>
                <a:r>
                  <a:rPr lang="nl-NL" sz="1800" dirty="0"/>
                  <a:t>Noemer moet hetzelfde zijn !	</a:t>
                </a:r>
                <a:r>
                  <a:rPr lang="nl-NL" sz="1800" dirty="0">
                    <a:sym typeface="Wingdings" panose="05000000000000000000" pitchFamily="2" charset="2"/>
                  </a:rPr>
                  <a:t> Gelijknamig maken</a:t>
                </a:r>
                <a:endParaRPr lang="nl-NL" sz="1800" dirty="0"/>
              </a:p>
              <a:p>
                <a:endParaRPr lang="nl-NL" sz="2000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nl-NL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nl-NL" sz="2400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nl-NL" sz="2400" dirty="0"/>
                  <a:t> </a:t>
                </a:r>
              </a:p>
              <a:p>
                <a:endParaRPr lang="nl-NL" sz="2400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nl-NL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nl-NL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nl-NL" sz="2400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nl-NL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nl-NL" sz="2400" dirty="0"/>
                  <a:t> = </a:t>
                </a:r>
              </a:p>
            </p:txBody>
          </p:sp>
        </mc:Choice>
        <mc:Fallback xmlns="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FEE87AA9-168B-4A6D-BD08-EF7BA6BD3B4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7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3963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F7B0E6-1B49-46F9-AF54-A04DCC578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Som en verschil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29BF5097-20F0-42B4-9CAF-CED2F301697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nl-NL" u="sng" dirty="0"/>
                  <a:t>Stappenplan</a:t>
                </a:r>
              </a:p>
              <a:p>
                <a:pPr marL="342900" indent="-342900">
                  <a:buAutoNum type="arabicPeriod"/>
                </a:pPr>
                <a:r>
                  <a:rPr lang="nl-NL" dirty="0"/>
                  <a:t>Gehele getallen in de breuk zetten</a:t>
                </a:r>
              </a:p>
              <a:p>
                <a:pPr marL="342900" indent="-342900">
                  <a:buAutoNum type="arabicPeriod"/>
                </a:pPr>
                <a:r>
                  <a:rPr lang="nl-NL" dirty="0"/>
                  <a:t>Breuken gelijknamig maken (=Noemers hetzelfde)</a:t>
                </a:r>
              </a:p>
              <a:p>
                <a:pPr marL="342900" indent="-342900">
                  <a:buAutoNum type="arabicPeriod"/>
                </a:pPr>
                <a:r>
                  <a:rPr lang="nl-NL" dirty="0"/>
                  <a:t>Teller bij elkaar optellen/ van elkaar afhalen</a:t>
                </a:r>
              </a:p>
              <a:p>
                <a:pPr marL="342900" indent="-342900">
                  <a:buAutoNum type="arabicPeriod"/>
                </a:pPr>
                <a:r>
                  <a:rPr lang="nl-NL" dirty="0"/>
                  <a:t>Vereenvoudig de uitkomst</a:t>
                </a:r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:r>
                  <a:rPr lang="nl-NL" sz="2800" dirty="0"/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nl-NL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nl-NL" sz="2800" dirty="0"/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8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nl-NL" sz="28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nl-NL" sz="2800" dirty="0"/>
                  <a:t> = </a:t>
                </a:r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:endParaRPr lang="nl-NL" dirty="0"/>
              </a:p>
            </p:txBody>
          </p:sp>
        </mc:Choice>
        <mc:Fallback xmlns="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29BF5097-20F0-42B4-9CAF-CED2F30169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05" t="-547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2615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5E3FEA-6007-412C-8916-699261B68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Vermenigvuldigen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C0DBAB46-2DC5-4D8B-B2E3-066D53BA76F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nl-NL" dirty="0"/>
                  <a:t>Breuken keer elkaar	=	Teller • Teller &amp; Noemer • Noemer</a:t>
                </a:r>
              </a:p>
              <a:p>
                <a:endParaRPr lang="nl-NL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nl-NL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nl-NL" sz="2400" dirty="0"/>
                  <a:t> •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nl-NL" sz="2400" dirty="0"/>
                  <a:t> </a:t>
                </a:r>
              </a:p>
              <a:p>
                <a:endParaRPr lang="nl-NL" sz="2400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nl-NL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nl-NL" sz="24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nl-NL" sz="2400" dirty="0"/>
                  <a:t> •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nl-NL" sz="24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nl-NL" sz="2400" dirty="0"/>
                  <a:t> = </a:t>
                </a:r>
              </a:p>
              <a:p>
                <a:endParaRPr lang="nl-NL" dirty="0"/>
              </a:p>
            </p:txBody>
          </p:sp>
        </mc:Choice>
        <mc:Fallback xmlns="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C0DBAB46-2DC5-4D8B-B2E3-066D53BA76F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2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2535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15402B-0BA7-4979-BAA0-4ED66D3CE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Vermenigvuldigen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1B4FEABB-95D2-4FF4-A4B3-8C5D11364ED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nl-NL" u="sng" dirty="0"/>
                  <a:t>Stappenplan</a:t>
                </a:r>
              </a:p>
              <a:p>
                <a:pPr marL="342900" indent="-342900">
                  <a:buAutoNum type="arabicPeriod"/>
                </a:pPr>
                <a:r>
                  <a:rPr lang="nl-NL" dirty="0"/>
                  <a:t>Gehele getallen in de breuk zetten</a:t>
                </a:r>
              </a:p>
              <a:p>
                <a:pPr marL="342900" indent="-342900">
                  <a:buAutoNum type="arabicPeriod"/>
                </a:pPr>
                <a:r>
                  <a:rPr lang="nl-NL" dirty="0"/>
                  <a:t>Bereken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𝑡𝑒𝑙𝑙𝑒𝑟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𝑡𝑒𝑙𝑙𝑒𝑟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𝑛𝑜𝑒𝑚𝑒𝑟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𝑛𝑜𝑒𝑚𝑒𝑟</m:t>
                        </m:r>
                      </m:den>
                    </m:f>
                  </m:oMath>
                </a14:m>
                <a:endParaRPr lang="nl-NL" dirty="0"/>
              </a:p>
              <a:p>
                <a:pPr marL="342900" indent="-342900">
                  <a:buAutoNum type="arabicPeriod"/>
                </a:pPr>
                <a:r>
                  <a:rPr lang="nl-NL" dirty="0"/>
                  <a:t>Vereenvoudig de uitkomst</a:t>
                </a:r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:r>
                  <a:rPr lang="nl-NL" sz="2400" dirty="0"/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nl-NL" sz="24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nl-NL" sz="2400" dirty="0"/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i="1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nl-NL" sz="2400" i="1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nl-NL" sz="2400" dirty="0"/>
                  <a:t> = </a:t>
                </a:r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:endParaRPr lang="nl-NL" dirty="0"/>
              </a:p>
            </p:txBody>
          </p:sp>
        </mc:Choice>
        <mc:Fallback xmlns="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1B4FEABB-95D2-4FF4-A4B3-8C5D11364ED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29" t="-49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19350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880</TotalTime>
  <Words>325</Words>
  <Application>Microsoft Office PowerPoint</Application>
  <PresentationFormat>Breedbeeld</PresentationFormat>
  <Paragraphs>63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Cambria Math</vt:lpstr>
      <vt:lpstr>Gill Sans MT</vt:lpstr>
      <vt:lpstr>Wingdings 2</vt:lpstr>
      <vt:lpstr>Dividend</vt:lpstr>
      <vt:lpstr>Hoofdstuk 2</vt:lpstr>
      <vt:lpstr>Wat gaan we doen ?</vt:lpstr>
      <vt:lpstr>Opdrachten maken</vt:lpstr>
      <vt:lpstr>Breuken</vt:lpstr>
      <vt:lpstr>Vereenvoudigen</vt:lpstr>
      <vt:lpstr>Som en verschil</vt:lpstr>
      <vt:lpstr>Som en verschil</vt:lpstr>
      <vt:lpstr>Vermenigvuldigen</vt:lpstr>
      <vt:lpstr>Vermenigvuldigen</vt:lpstr>
      <vt:lpstr>Wikiwijs</vt:lpstr>
      <vt:lpstr>Voor de volgende les…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Hoofdstuk 2</dc:title>
  <dc:creator>Nienke Bos</dc:creator>
  <cp:lastModifiedBy>Nienke Bos</cp:lastModifiedBy>
  <cp:revision>7</cp:revision>
  <dcterms:created xsi:type="dcterms:W3CDTF">2020-10-07T20:34:54Z</dcterms:created>
  <dcterms:modified xsi:type="dcterms:W3CDTF">2020-10-08T12:14:04Z</dcterms:modified>
</cp:coreProperties>
</file>